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6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341F-A719-4712-9698-AD9448F691F8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15B8-6682-4172-A1BB-F6BE2EB23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000663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1</cp:revision>
  <dcterms:created xsi:type="dcterms:W3CDTF">2019-03-02T09:56:26Z</dcterms:created>
  <dcterms:modified xsi:type="dcterms:W3CDTF">2019-03-02T09:56:43Z</dcterms:modified>
</cp:coreProperties>
</file>